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10"/>
  </p:notesMasterIdLst>
  <p:handoutMasterIdLst>
    <p:handoutMasterId r:id="rId11"/>
  </p:handoutMasterIdLst>
  <p:sldIdLst>
    <p:sldId id="269" r:id="rId4"/>
    <p:sldId id="275" r:id="rId5"/>
    <p:sldId id="268" r:id="rId6"/>
    <p:sldId id="274" r:id="rId7"/>
    <p:sldId id="280" r:id="rId8"/>
    <p:sldId id="270" r:id="rId9"/>
  </p:sldIdLst>
  <p:sldSz cx="12192000" cy="6858000"/>
  <p:notesSz cx="6858000" cy="9144000"/>
  <p:custDataLst>
    <p:tags r:id="rId1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5AC"/>
    <a:srgbClr val="FA7526"/>
    <a:srgbClr val="01A79D"/>
    <a:srgbClr val="35B443"/>
    <a:srgbClr val="FF8427"/>
    <a:srgbClr val="001476"/>
    <a:srgbClr val="000F5C"/>
    <a:srgbClr val="24306E"/>
    <a:srgbClr val="003366"/>
    <a:srgbClr val="212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 autoAdjust="0"/>
    <p:restoredTop sz="86419" autoAdjust="0"/>
  </p:normalViewPr>
  <p:slideViewPr>
    <p:cSldViewPr showGuides="1">
      <p:cViewPr varScale="1">
        <p:scale>
          <a:sx n="116" d="100"/>
          <a:sy n="116" d="100"/>
        </p:scale>
        <p:origin x="150" y="108"/>
      </p:cViewPr>
      <p:guideLst>
        <p:guide orient="horz" pos="2164"/>
        <p:guide pos="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928" y="216"/>
      </p:cViewPr>
      <p:guideLst>
        <p:guide orient="horz" pos="2886"/>
        <p:guide pos="21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gs" Target="tags/tag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B728649-7CF7-45E4-8450-489277DE9353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4C18CEFA-74FF-4655-B7B7-96F754659E0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287867" y="231775"/>
            <a:ext cx="11616267" cy="6408738"/>
          </a:xfrm>
          <a:prstGeom prst="rect">
            <a:avLst/>
          </a:prstGeom>
          <a:noFill/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文本框 9"/>
          <p:cNvSpPr txBox="1">
            <a:spLocks noChangeArrowheads="1"/>
          </p:cNvSpPr>
          <p:nvPr userDrawn="1"/>
        </p:nvSpPr>
        <p:spPr bwMode="auto">
          <a:xfrm>
            <a:off x="637540" y="3521075"/>
            <a:ext cx="11203093" cy="3683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SzTx/>
              <a:buFontTx/>
              <a:defRPr/>
            </a:pPr>
            <a:r>
              <a:rPr lang="en-US" altLang="zh-CN" sz="1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International Petroleum and Petrochemical Technology Conference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</a:t>
            </a:r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 userDrawn="1"/>
        </p:nvSpPr>
        <p:spPr>
          <a:xfrm>
            <a:off x="2656139" y="2565110"/>
            <a:ext cx="9536007" cy="7067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2027 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国际石油石化技术会议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4278323"/>
            <a:ext cx="6048672" cy="1674186"/>
          </a:xfrm>
          <a:prstGeom prst="rect">
            <a:avLst/>
          </a:prstGeom>
        </p:spPr>
      </p:pic>
      <p:sp>
        <p:nvSpPr>
          <p:cNvPr id="35" name="文本框 11"/>
          <p:cNvSpPr txBox="1">
            <a:spLocks noChangeArrowheads="1"/>
          </p:cNvSpPr>
          <p:nvPr userDrawn="1"/>
        </p:nvSpPr>
        <p:spPr bwMode="auto">
          <a:xfrm>
            <a:off x="1703705" y="1124585"/>
            <a:ext cx="8624570" cy="11169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latinLnBrk="0">
              <a:lnSpc>
                <a:spcPts val="2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1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主题：</a:t>
            </a:r>
            <a:r>
              <a:rPr sz="1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零碳引擎，数智新质：共塑能源未来价值链</a:t>
            </a:r>
            <a:endParaRPr sz="1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latinLnBrk="0">
              <a:lnSpc>
                <a:spcPts val="2000"/>
              </a:lnSpc>
              <a:defRPr/>
            </a:pP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latinLnBrk="0">
              <a:lnSpc>
                <a:spcPts val="2000"/>
              </a:lnSpc>
              <a:buClrTx/>
              <a:buSzTx/>
              <a:buFontTx/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 b="1" dirty="0">
                <a:solidFill>
                  <a:schemeClr val="bg1"/>
                </a:solidFill>
                <a:latin typeface="Traditional Arabic" panose="02020603050405020304" charset="0"/>
                <a:ea typeface="微软雅黑" panose="020B0503020204020204" pitchFamily="34" charset="-122"/>
                <a:cs typeface="Traditional Arabic" panose="02020603050405020304" charset="0"/>
              </a:rPr>
              <a:t> Theme:Zero-Carbon Engines, Digital-Intelligent Innovation: Jointly Shaping the Value Chain for the Future of Energy</a:t>
            </a:r>
            <a:r>
              <a:rPr lang="zh-CN" altLang="en-US" sz="1600" b="1" dirty="0">
                <a:solidFill>
                  <a:schemeClr val="bg1"/>
                </a:solidFill>
                <a:latin typeface="Traditional Arabic" panose="02020603050405020304" charset="0"/>
                <a:ea typeface="微软雅黑" panose="020B0503020204020204" pitchFamily="34" charset="-122"/>
                <a:cs typeface="Traditional Arabic" panose="02020603050405020304" charset="0"/>
              </a:rPr>
              <a:t> </a:t>
            </a:r>
            <a:endParaRPr lang="zh-CN" altLang="en-US" sz="1600" b="1" dirty="0">
              <a:solidFill>
                <a:schemeClr val="bg1"/>
              </a:solidFill>
              <a:latin typeface="Traditional Arabic" panose="02020603050405020304" charset="0"/>
              <a:ea typeface="微软雅黑" panose="020B0503020204020204" pitchFamily="34" charset="-122"/>
              <a:cs typeface="Traditional Arabic" panose="02020603050405020304" charset="0"/>
            </a:endParaRPr>
          </a:p>
        </p:txBody>
      </p:sp>
      <p:sp>
        <p:nvSpPr>
          <p:cNvPr id="37" name="直角三角形 36"/>
          <p:cNvSpPr/>
          <p:nvPr userDrawn="1"/>
        </p:nvSpPr>
        <p:spPr>
          <a:xfrm rot="21425049">
            <a:off x="2420621" y="2404293"/>
            <a:ext cx="7850716" cy="10318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3" descr="QR 代码&#10;&#10;描述已自动生成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20" y="4004161"/>
            <a:ext cx="2784271" cy="2088203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-24765" y="0"/>
            <a:ext cx="12192000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" y="45085"/>
            <a:ext cx="817880" cy="81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287867" y="231775"/>
            <a:ext cx="11616267" cy="6408738"/>
          </a:xfrm>
          <a:prstGeom prst="rect">
            <a:avLst/>
          </a:prstGeom>
          <a:noFill/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TextBox 22"/>
          <p:cNvSpPr txBox="1">
            <a:spLocks noChangeArrowheads="1"/>
          </p:cNvSpPr>
          <p:nvPr userDrawn="1"/>
        </p:nvSpPr>
        <p:spPr bwMode="auto">
          <a:xfrm>
            <a:off x="527051" y="2016125"/>
            <a:ext cx="11010900" cy="19380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制作特别说明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zh-CN" sz="1400" kern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本样本供参考。本会议为纯学术会议，所有学术报告禁止商业宣传和过度的公司信息宣传，在每个报告人的</a:t>
            </a:r>
            <a:r>
              <a:rPr lang="en-US" altLang="zh-CN" sz="1400" kern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lang="zh-CN" altLang="zh-CN" sz="1400" kern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里面，单位名称和标徽的出现限制在标题页，仅用于说明报告人所属单位和研究工作所属单位情况。</a:t>
            </a:r>
            <a:endParaRPr lang="en-US" altLang="zh-CN" sz="1400" kern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Special note for making PPT: To reserve it to be consistent with conference </a:t>
            </a:r>
            <a:r>
              <a:rPr lang="en-US" altLang="zh-CN" sz="1600" b="1" dirty="0" err="1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objectives,commercialism</a:t>
            </a:r>
            <a:r>
              <a:rPr lang="en-US" altLang="zh-CN" sz="16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 in PPT presentations will not be </a:t>
            </a:r>
            <a:r>
              <a:rPr lang="en-US" altLang="zh-CN" sz="1600" b="1" dirty="0" err="1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permitted.Company</a:t>
            </a:r>
            <a:r>
              <a:rPr lang="en-US" altLang="zh-CN" sz="16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 names and its </a:t>
            </a:r>
            <a:r>
              <a:rPr lang="en-US" altLang="zh-CN" sz="1600" b="1" dirty="0" err="1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logosmust</a:t>
            </a:r>
            <a:r>
              <a:rPr lang="en-US" altLang="zh-CN" sz="16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 be limited to the title slide and used only to indicate the affiliation of the </a:t>
            </a:r>
            <a:r>
              <a:rPr lang="en-US" altLang="zh-CN" sz="1600" b="1" dirty="0" err="1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presenterand</a:t>
            </a:r>
            <a:r>
              <a:rPr lang="en-US" altLang="zh-CN" sz="16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</a:rPr>
              <a:t> others involved in the work.</a:t>
            </a:r>
            <a:endParaRPr lang="zh-CN" altLang="zh-CN" sz="1600" b="1" dirty="0" smtClean="0">
              <a:solidFill>
                <a:schemeClr val="bg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600" b="1" dirty="0" smtClean="0">
              <a:solidFill>
                <a:schemeClr val="bg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1104053" y="4076700"/>
            <a:ext cx="10033000" cy="13220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会议报告人提交</a:t>
            </a:r>
            <a:r>
              <a:rPr lang="en-US" altLang="zh-CN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PPT</a:t>
            </a: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截止时间为：</a:t>
            </a:r>
            <a:r>
              <a:rPr lang="en-US" altLang="zh-CN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2027</a:t>
            </a:r>
            <a:r>
              <a:rPr lang="zh-CN" altLang="en-US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3</a:t>
            </a:r>
            <a:r>
              <a:rPr lang="zh-CN" altLang="en-US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10</a:t>
            </a:r>
            <a:r>
              <a:rPr lang="zh-CN" altLang="en-US" sz="18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endParaRPr lang="zh-CN" altLang="en-US" sz="1800" b="1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Presentation PPT Submission Deadline:   </a:t>
            </a:r>
            <a:r>
              <a:rPr lang="zh-CN" altLang="en-US" sz="20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000" b="1" dirty="0" smtClean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10 March 2027</a:t>
            </a:r>
            <a:endParaRPr lang="en-US" altLang="zh-CN" sz="2000" b="1" dirty="0" smtClean="0">
              <a:solidFill>
                <a:schemeClr val="bg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03" y="260350"/>
            <a:ext cx="114263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/>
          <p:cNvSpPr>
            <a:spLocks noChangeArrowheads="1"/>
          </p:cNvSpPr>
          <p:nvPr userDrawn="1"/>
        </p:nvSpPr>
        <p:spPr bwMode="auto">
          <a:xfrm>
            <a:off x="1608667" y="481965"/>
            <a:ext cx="10296313" cy="152336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2027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石油石化技术会议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Petroleum and Petrochemical Technology Conference </a:t>
            </a:r>
            <a:r>
              <a:rPr lang="en-US" altLang="zh-CN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2027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287867" y="231775"/>
            <a:ext cx="11616267" cy="6408738"/>
          </a:xfrm>
          <a:prstGeom prst="rect">
            <a:avLst/>
          </a:prstGeom>
          <a:noFill/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Rectangle 8"/>
          <p:cNvSpPr>
            <a:spLocks noChangeArrowheads="1"/>
          </p:cNvSpPr>
          <p:nvPr userDrawn="1"/>
        </p:nvSpPr>
        <p:spPr bwMode="auto">
          <a:xfrm>
            <a:off x="695325" y="1052830"/>
            <a:ext cx="10296525" cy="83566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2027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石油石化技术会议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Petroleum and Petrochemical Technology Conference </a:t>
            </a:r>
            <a:r>
              <a:rPr lang="en-US" altLang="zh-CN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2027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22860" y="-36830"/>
            <a:ext cx="12169140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" y="44450"/>
            <a:ext cx="777875" cy="7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980440"/>
            <a:ext cx="12145010" cy="51581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0" y="980440"/>
            <a:ext cx="12186285" cy="5280660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0" y="-26988"/>
            <a:ext cx="109728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</p:txBody>
      </p:sp>
      <p:pic>
        <p:nvPicPr>
          <p:cNvPr id="1027" name="图片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4797425"/>
            <a:ext cx="2688167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图片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1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 descr="e7d195523061f1c031c703ae827a41d82d848b4543d3ea7289D8E8F86A53FC6163EC8A81A8A66F8C4722339FE4B4358C18D1CC4D5B5DBA40FE7B27962A37062774402BE64D77ED352C2DED658BBCE19267CB833A6692224BF5C3B99DA3C4490B2B28DAB656B4E6C92F845D9E09CD78E8723B7F3D558C1521EFA42E367C24FF3594032AB3D55DA452"/>
          <p:cNvSpPr/>
          <p:nvPr userDrawn="1"/>
        </p:nvSpPr>
        <p:spPr>
          <a:xfrm>
            <a:off x="0" y="6262688"/>
            <a:ext cx="12192000" cy="59531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8" name="矩形 17" descr="e7d195523061f1c031c703ae827a41d82d848b4543d3ea7289D8E8F86A53FC6163EC8A81A8A66F8C4722339FE4B4358C18D1CC4D5B5DBA40FE7B27962A37062774402BE64D77ED352C2DED658BBCE19267CB833A6692224BF5C3B99DA3C4490B2B28DAB656B4E6C92F845D9E09CD78E8723B7F3D558C1521EFA42E367C24FF3594032AB3D55DA452"/>
          <p:cNvSpPr/>
          <p:nvPr userDrawn="1"/>
        </p:nvSpPr>
        <p:spPr>
          <a:xfrm>
            <a:off x="0" y="5557"/>
            <a:ext cx="12192000" cy="930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3075" name="Rectangle 6"/>
          <p:cNvSpPr>
            <a:spLocks noChangeArrowheads="1"/>
          </p:cNvSpPr>
          <p:nvPr userDrawn="1"/>
        </p:nvSpPr>
        <p:spPr bwMode="auto">
          <a:xfrm>
            <a:off x="0" y="6257608"/>
            <a:ext cx="12192000" cy="59531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05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55245" y="980440"/>
            <a:ext cx="12093575" cy="517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1"/>
            <a:r>
              <a:rPr lang="zh-CN" altLang="en-US" dirty="0"/>
              <a:t>正文</a:t>
            </a:r>
            <a:endParaRPr lang="zh-CN" altLang="en-US" dirty="0"/>
          </a:p>
        </p:txBody>
      </p:sp>
      <p:sp>
        <p:nvSpPr>
          <p:cNvPr id="2055" name="Line 19"/>
          <p:cNvSpPr>
            <a:spLocks noChangeShapeType="1"/>
          </p:cNvSpPr>
          <p:nvPr userDrawn="1"/>
        </p:nvSpPr>
        <p:spPr bwMode="auto">
          <a:xfrm>
            <a:off x="0" y="6257925"/>
            <a:ext cx="1219200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057" name="图片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8" y="44133"/>
            <a:ext cx="742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Line 19"/>
          <p:cNvSpPr>
            <a:spLocks noChangeShapeType="1"/>
          </p:cNvSpPr>
          <p:nvPr userDrawn="1"/>
        </p:nvSpPr>
        <p:spPr bwMode="auto">
          <a:xfrm>
            <a:off x="0" y="938213"/>
            <a:ext cx="1219200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0" y="938213"/>
            <a:ext cx="12192000" cy="5314950"/>
          </a:xfrm>
          <a:prstGeom prst="rect">
            <a:avLst/>
          </a:prstGeom>
          <a:noFill/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485775" y="6165215"/>
            <a:ext cx="10376747" cy="70548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2027</a:t>
            </a:r>
            <a:r>
              <a:rPr lang="zh-CN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石油石化技术会议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Petroleum and Petrochemical Technology Conference </a:t>
            </a:r>
            <a:r>
              <a:rPr lang="en-US" altLang="zh-CN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2027</a:t>
            </a:r>
            <a:endParaRPr lang="zh-CN" alt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ctrTitle" idx="4294967295"/>
          </p:nvPr>
        </p:nvSpPr>
        <p:spPr bwMode="auto">
          <a:xfrm>
            <a:off x="1774825" y="2492375"/>
            <a:ext cx="88931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zh-CN" altLang="zh-CN" sz="4000" b="1" dirty="0">
                <a:ea typeface="黑体" panose="02010609060101010101" pitchFamily="49" charset="-122"/>
              </a:rPr>
              <a:t>论文题目</a:t>
            </a:r>
            <a:br>
              <a:rPr lang="en-US" altLang="zh-CN" sz="4000" b="1" dirty="0">
                <a:ea typeface="黑体" panose="02010609060101010101" pitchFamily="49" charset="-122"/>
              </a:rPr>
            </a:br>
            <a:br>
              <a:rPr lang="en-US" altLang="zh-CN" sz="4000" b="1" dirty="0">
                <a:ea typeface="黑体" panose="02010609060101010101" pitchFamily="49" charset="-122"/>
              </a:rPr>
            </a:b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姓名</a:t>
            </a: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单位</a:t>
            </a: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职称</a:t>
            </a:r>
            <a:br>
              <a:rPr lang="en-US" altLang="zh-CN" sz="4000" b="1" dirty="0">
                <a:ea typeface="黑体" panose="02010609060101010101" pitchFamily="49" charset="-122"/>
              </a:rPr>
            </a:br>
            <a:br>
              <a:rPr lang="en-US" altLang="zh-CN" sz="4000" b="1" dirty="0">
                <a:ea typeface="黑体" panose="02010609060101010101" pitchFamily="49" charset="-122"/>
              </a:rPr>
            </a:br>
            <a:b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</a:b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961390"/>
            <a:ext cx="12169140" cy="517906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txBody>
          <a:bodyPr wrap="none" anchor="ctr"/>
          <a:lstStyle/>
          <a:p>
            <a:pPr lvl="0" algn="ctr">
              <a:lnSpc>
                <a:spcPct val="200000"/>
              </a:lnSpc>
              <a:defRPr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</a:rPr>
              <a:t>目录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79725" lvl="0" indent="720090" algn="l" latinLnBrk="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  简介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 Introduction</a:t>
            </a:r>
            <a:endParaRPr lang="zh-CN" alt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79725" indent="720090" algn="l" latinLnBrk="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  理论基础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Literature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Review</a:t>
            </a:r>
            <a:endParaRPr lang="zh-CN" alt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79725" indent="720090" algn="l" latinLnBrk="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  研究方法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Methodology</a:t>
            </a:r>
            <a:endParaRPr lang="en-US" altLang="zh-CN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79725" indent="720090" algn="l" latinLnBrk="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  现场应用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Application</a:t>
            </a:r>
            <a:endParaRPr lang="zh-CN" alt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79725" indent="720090" algn="l" latinLnBrk="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  结论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Conclusion</a:t>
            </a:r>
            <a:endParaRPr lang="zh-CN" alt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</a:pPr>
            <a:endParaRPr lang="en-US" altLang="zh-CN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6680" y="951230"/>
            <a:ext cx="12011025" cy="5286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200000"/>
              </a:lnSpc>
              <a:defRPr/>
            </a:pPr>
            <a:endParaRPr lang="en-US" altLang="zh-CN" sz="2400" b="1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</a:rPr>
              <a:t>结论</a:t>
            </a:r>
            <a:r>
              <a:rPr lang="en-US" altLang="zh-CN" sz="2400" b="1" dirty="0">
                <a:solidFill>
                  <a:schemeClr val="accent5">
                    <a:lumMod val="50000"/>
                  </a:schemeClr>
                </a:solidFill>
              </a:rPr>
              <a:t>/ Conclusion</a:t>
            </a: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  <a:p>
            <a:pPr>
              <a:buFont typeface="Arial" panose="020B0604020202020204" pitchFamily="34" charset="0"/>
            </a:pPr>
            <a:endParaRPr lang="en-US" altLang="zh-CN" sz="1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ctrTitle" idx="4294967295"/>
          </p:nvPr>
        </p:nvSpPr>
        <p:spPr bwMode="auto">
          <a:xfrm>
            <a:off x="2657475" y="2620272"/>
            <a:ext cx="6877050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br>
              <a:rPr lang="en-US" altLang="zh-CN" sz="4800" b="1" dirty="0">
                <a:latin typeface="Blackadder ITC" panose="04020505051007020D02" pitchFamily="34" charset="0"/>
                <a:ea typeface="Brush Script MT" panose="03060802040406070304" pitchFamily="66" charset="-122"/>
                <a:cs typeface="Blackadder ITC" panose="04020505051007020D02" pitchFamily="34" charset="0"/>
              </a:rPr>
            </a:br>
            <a:r>
              <a:rPr lang="en-US" altLang="zh-CN" sz="4800" b="1" dirty="0">
                <a:latin typeface="APPLE CHANCERY" panose="03020702040506060504" pitchFamily="66" charset="-79"/>
                <a:ea typeface="Brush Script MT" panose="03060802040406070304" pitchFamily="66" charset="-122"/>
                <a:cs typeface="APPLE CHANCERY" panose="03020702040506060504" pitchFamily="66" charset="-79"/>
              </a:rPr>
              <a:t>The</a:t>
            </a:r>
            <a:r>
              <a:rPr lang="zh-CN" altLang="en-US" sz="4800" b="1" dirty="0">
                <a:latin typeface="APPLE CHANCERY" panose="03020702040506060504" pitchFamily="66" charset="-79"/>
                <a:ea typeface="Brush Script MT" panose="03060802040406070304" pitchFamily="66" charset="-122"/>
                <a:cs typeface="APPLE CHANCERY" panose="03020702040506060504" pitchFamily="66" charset="-79"/>
              </a:rPr>
              <a:t> </a:t>
            </a:r>
            <a:r>
              <a:rPr lang="en-US" altLang="zh-CN" sz="4800" b="1" dirty="0">
                <a:latin typeface="APPLE CHANCERY" panose="03020702040506060504" pitchFamily="66" charset="-79"/>
                <a:ea typeface="Brush Script MT" panose="03060802040406070304" pitchFamily="66" charset="-122"/>
                <a:cs typeface="APPLE CHANCERY" panose="03020702040506060504" pitchFamily="66" charset="-79"/>
              </a:rPr>
              <a:t>End</a:t>
            </a:r>
            <a:endParaRPr lang="zh-CN" altLang="en-US" sz="4800" dirty="0">
              <a:latin typeface="APPLE CHANCERY" panose="03020702040506060504" pitchFamily="66" charset="-79"/>
              <a:ea typeface="Brush Script MT" panose="03060802040406070304" pitchFamily="66" charset="-122"/>
              <a:cs typeface="APPLE CHANCERY" panose="03020702040506060504" pitchFamily="66" charset="-79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EyYmUwNzRmZDc2NDYwOTcwYzJkYTZjZjNlNWQ5NDcifQ=="/>
  <p:tag name="KSO_WPP_MARK_KEY" val="ec3c9d43-7014-41f7-90a8-b84d376a0fce"/>
  <p:tag name="commondata" val="eyJoZGlkIjoiYjVhNmYxZTJhY2YyMGJjZDY5YTJlNzMwNzNmZjYzNmEifQ=="/>
</p:tagLst>
</file>

<file path=ppt/theme/theme1.xml><?xml version="1.0" encoding="utf-8"?>
<a:theme xmlns:a="http://schemas.openxmlformats.org/drawingml/2006/main" name="Office 主题​​">
  <a:themeElements>
    <a:clrScheme name="红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WPS 演示</Application>
  <PresentationFormat>全屏显示(4:3)</PresentationFormat>
  <Paragraphs>28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24" baseType="lpstr">
      <vt:lpstr>Arial</vt:lpstr>
      <vt:lpstr>宋体</vt:lpstr>
      <vt:lpstr>Wingdings</vt:lpstr>
      <vt:lpstr>Calibri</vt:lpstr>
      <vt:lpstr>Times New Roman</vt:lpstr>
      <vt:lpstr>微软雅黑</vt:lpstr>
      <vt:lpstr>Traditional Arabic</vt:lpstr>
      <vt:lpstr>黑体</vt:lpstr>
      <vt:lpstr>Blackadder ITC</vt:lpstr>
      <vt:lpstr>Gabriola</vt:lpstr>
      <vt:lpstr>Brush Script MT</vt:lpstr>
      <vt:lpstr>APPLE CHANCERY</vt:lpstr>
      <vt:lpstr>等线</vt:lpstr>
      <vt:lpstr>等线 Light</vt:lpstr>
      <vt:lpstr>Arial Unicode MS</vt:lpstr>
      <vt:lpstr>Mongolian Baiti</vt:lpstr>
      <vt:lpstr>Office 主题​​</vt:lpstr>
      <vt:lpstr>2_Office 主题​​</vt:lpstr>
      <vt:lpstr>PowerPoint 演示文稿</vt:lpstr>
      <vt:lpstr>PowerPoint 演示文稿</vt:lpstr>
      <vt:lpstr>论文题目  姓名   单位   职称   </vt:lpstr>
      <vt:lpstr>PowerPoint 演示文稿</vt:lpstr>
      <vt:lpstr>PowerPoint 演示文稿</vt:lpstr>
      <vt:lpstr> The End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IFEDC</dc:creator>
  <cp:lastModifiedBy>Administrator</cp:lastModifiedBy>
  <cp:revision>163</cp:revision>
  <dcterms:created xsi:type="dcterms:W3CDTF">2019-10-30T07:52:00Z</dcterms:created>
  <dcterms:modified xsi:type="dcterms:W3CDTF">2026-05-19T02:40:22Z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4D8D2D73CA494D2D8B8FE42CA8DA060A</vt:lpwstr>
  </property>
</Properties>
</file>