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13"/>
  </p:notesMasterIdLst>
  <p:sldIdLst>
    <p:sldId id="269" r:id="rId3"/>
    <p:sldId id="275" r:id="rId4"/>
    <p:sldId id="268" r:id="rId5"/>
    <p:sldId id="274" r:id="rId6"/>
    <p:sldId id="276" r:id="rId7"/>
    <p:sldId id="277" r:id="rId8"/>
    <p:sldId id="278" r:id="rId9"/>
    <p:sldId id="279" r:id="rId10"/>
    <p:sldId id="280" r:id="rId11"/>
    <p:sldId id="270" r:id="rId12"/>
  </p:sldIdLst>
  <p:sldSz cx="12192000" cy="6858000"/>
  <p:notesSz cx="6858000" cy="9144000"/>
  <p:custDataLst>
    <p:tags r:id="rId14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7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5AC"/>
    <a:srgbClr val="FA7526"/>
    <a:srgbClr val="01A79D"/>
    <a:srgbClr val="35B443"/>
    <a:srgbClr val="FF8427"/>
    <a:srgbClr val="001476"/>
    <a:srgbClr val="000F5C"/>
    <a:srgbClr val="24306E"/>
    <a:srgbClr val="003366"/>
    <a:srgbClr val="212D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1" autoAdjust="0"/>
    <p:restoredTop sz="94603" autoAdjust="0"/>
  </p:normalViewPr>
  <p:slideViewPr>
    <p:cSldViewPr showGuides="1">
      <p:cViewPr varScale="1">
        <p:scale>
          <a:sx n="109" d="100"/>
          <a:sy n="109" d="100"/>
        </p:scale>
        <p:origin x="792" y="96"/>
      </p:cViewPr>
      <p:guideLst>
        <p:guide orient="horz" pos="218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90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728649-7CF7-45E4-8450-489277DE9353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4C18CEFA-74FF-4655-B7B7-96F754659E0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文本框 23"/>
          <p:cNvSpPr txBox="1"/>
          <p:nvPr userDrawn="1"/>
        </p:nvSpPr>
        <p:spPr>
          <a:xfrm>
            <a:off x="658982" y="1196752"/>
            <a:ext cx="10874037" cy="157312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  <a:defRPr/>
            </a:pPr>
            <a:r>
              <a:rPr lang="en-US" altLang="zh-CN" sz="4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2026</a:t>
            </a:r>
            <a:r>
              <a:rPr lang="zh-CN" altLang="en-US" sz="4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新能源</a:t>
            </a:r>
            <a:r>
              <a:rPr lang="zh-CN" altLang="en-US" sz="48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及节能技</a:t>
            </a:r>
            <a:r>
              <a:rPr lang="zh-CN" altLang="en-US" sz="4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术国际</a:t>
            </a:r>
            <a:r>
              <a:rPr lang="zh-CN" altLang="en-US" sz="4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en-US" altLang="zh-CN" sz="4800" b="1" spc="3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6000"/>
              </a:lnSpc>
              <a:defRPr/>
            </a:pPr>
            <a:r>
              <a:rPr lang="zh-CN" altLang="en-US" sz="44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暨油气与新能源融合技术研讨会</a:t>
            </a:r>
            <a:endParaRPr lang="zh-CN" altLang="en-US" sz="44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4278323"/>
            <a:ext cx="6048672" cy="1674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TextBox 7"/>
          <p:cNvSpPr txBox="1">
            <a:spLocks noChangeArrowheads="1"/>
          </p:cNvSpPr>
          <p:nvPr userDrawn="1"/>
        </p:nvSpPr>
        <p:spPr bwMode="auto">
          <a:xfrm>
            <a:off x="1079500" y="4076700"/>
            <a:ext cx="10033000" cy="8915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会议报告人提交</a:t>
            </a:r>
            <a:r>
              <a:rPr lang="en-US" altLang="zh-CN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截止时间为：</a:t>
            </a:r>
            <a:r>
              <a:rPr lang="en-US" altLang="zh-CN" sz="2400" b="1" kern="1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2026</a:t>
            </a:r>
            <a:r>
              <a:rPr lang="zh-CN" altLang="en-US" sz="2400" b="1" kern="1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kern="1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 b="1" kern="1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b="1" kern="12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400" b="1" kern="1200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2400" b="1" kern="1200" baseline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800" b="1" kern="1200" baseline="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zh-CN" sz="2000" b="1" kern="1200" baseline="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75899" y="565963"/>
            <a:ext cx="11040202" cy="553998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2026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新能源</a:t>
            </a:r>
            <a:r>
              <a:rPr lang="zh-CN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及节能技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术国际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会议暨油气与新能源融合技术研讨会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87867" y="231775"/>
            <a:ext cx="11616267" cy="6408738"/>
          </a:xfrm>
          <a:prstGeom prst="rect">
            <a:avLst/>
          </a:prstGeom>
          <a:noFill/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575899" y="565963"/>
            <a:ext cx="11040202" cy="553998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2026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新能源</a:t>
            </a:r>
            <a:r>
              <a:rPr lang="zh-CN" altLang="en-US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及节能技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术国际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会议暨油气与新能源融合技术研讨会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9183" y="6356033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523361-5AB4-4221-930E-B9BDB99269DF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0" y="-26988"/>
            <a:ext cx="1097280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pic>
        <p:nvPicPr>
          <p:cNvPr id="1027" name="图片 8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651" y="4797425"/>
            <a:ext cx="2688167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8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12192001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图片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1167" y="0"/>
            <a:ext cx="1214882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6262688"/>
            <a:ext cx="12192000" cy="59531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8" name="矩形 17" descr="e7d195523061f1c031c703ae827a41d82d848b4543d3ea7289D8E8F86A53FC6163EC8A81A8A66F8C4722339FE4B4358C18D1CC4D5B5DBA40FE7B27962A37062774402BE64D77ED352C2DED658BBCE19267CB833A6692224BF5C3B99DA3C4490B2B28DAB656B4E6C92F845D9E09CD78E8723B7F3D558C1521EFA42E367C24FF3594032AB3D55DA452"/>
          <p:cNvSpPr/>
          <p:nvPr userDrawn="1"/>
        </p:nvSpPr>
        <p:spPr>
          <a:xfrm>
            <a:off x="0" y="5557"/>
            <a:ext cx="12192000" cy="930275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dirty="0">
              <a:solidFill>
                <a:prstClr val="white"/>
              </a:solidFill>
            </a:endParaRPr>
          </a:p>
        </p:txBody>
      </p:sp>
      <p:sp>
        <p:nvSpPr>
          <p:cNvPr id="3075" name="Rectangle 6"/>
          <p:cNvSpPr>
            <a:spLocks noChangeArrowheads="1"/>
          </p:cNvSpPr>
          <p:nvPr userDrawn="1"/>
        </p:nvSpPr>
        <p:spPr bwMode="auto">
          <a:xfrm>
            <a:off x="0" y="6262688"/>
            <a:ext cx="12192000" cy="5953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5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26017" y="1739900"/>
            <a:ext cx="10739967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endParaRPr lang="en-US" altLang="zh-CN" dirty="0">
              <a:ea typeface="黑体" panose="02010609060101010101" pitchFamily="49" charset="-122"/>
            </a:endParaRPr>
          </a:p>
        </p:txBody>
      </p:sp>
      <p:sp>
        <p:nvSpPr>
          <p:cNvPr id="2055" name="Line 19"/>
          <p:cNvSpPr>
            <a:spLocks noChangeShapeType="1"/>
          </p:cNvSpPr>
          <p:nvPr userDrawn="1"/>
        </p:nvSpPr>
        <p:spPr bwMode="auto">
          <a:xfrm>
            <a:off x="0" y="6257925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Line 19"/>
          <p:cNvSpPr>
            <a:spLocks noChangeShapeType="1"/>
          </p:cNvSpPr>
          <p:nvPr userDrawn="1"/>
        </p:nvSpPr>
        <p:spPr bwMode="auto">
          <a:xfrm>
            <a:off x="0" y="938213"/>
            <a:ext cx="12192000" cy="0"/>
          </a:xfrm>
          <a:prstGeom prst="line">
            <a:avLst/>
          </a:prstGeom>
          <a:noFill/>
          <a:ln w="38100">
            <a:solidFill>
              <a:schemeClr val="accent5">
                <a:lumMod val="7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0" y="938213"/>
            <a:ext cx="12192000" cy="5314950"/>
          </a:xfrm>
          <a:prstGeom prst="rect">
            <a:avLst/>
          </a:prstGeom>
          <a:noFill/>
          <a:ln w="952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575899" y="210706"/>
            <a:ext cx="11040202" cy="553998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2026</a:t>
            </a:r>
            <a:r>
              <a:rPr lang="zh-CN" altLang="en-US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2000000000000000000" pitchFamily="2" charset="-122"/>
                <a:ea typeface="方正黑体简体" panose="02000000000000000000" pitchFamily="2" charset="-122"/>
              </a:rPr>
              <a:t>新能源及节能技术国际会议暨油气与新能源融合技术研讨会</a:t>
            </a:r>
            <a:endParaRPr lang="zh-CN" altLang="en-US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2000000000000000000" pitchFamily="2" charset="-122"/>
              <a:ea typeface="方正黑体简体" panose="02000000000000000000" pitchFamily="2" charset="-122"/>
            </a:endParaRPr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fld id="{908DCB03-EEB4-4C4A-AA6D-C58BD704779F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657475" y="3032918"/>
            <a:ext cx="6877050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感谢各位的聆听！</a:t>
            </a:r>
            <a: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  <a:t/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  <a:t>THANKS FOR LISTENING!</a:t>
            </a:r>
            <a:br>
              <a:rPr lang="en-US" altLang="zh-CN" sz="3600" b="1" dirty="0">
                <a:latin typeface="Times New Roman" panose="02020603050405020304" pitchFamily="18" charset="0"/>
                <a:ea typeface="方正兰亭超细黑简体" panose="02000000000000000000" pitchFamily="2" charset="-122"/>
                <a:cs typeface="Times New Roman" panose="02020603050405020304" pitchFamily="18" charset="0"/>
              </a:rPr>
            </a:br>
            <a:r>
              <a:rPr lang="en-US" altLang="zh-CN" sz="3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6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</a:br>
            <a:endParaRPr lang="zh-CN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43470" y="413131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 idx="4294967295"/>
          </p:nvPr>
        </p:nvSpPr>
        <p:spPr bwMode="auto">
          <a:xfrm>
            <a:off x="2242617" y="2492896"/>
            <a:ext cx="8785225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报告题目</a:t>
            </a: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en-US" altLang="zh-CN" sz="4000" b="1" dirty="0">
                <a:ea typeface="黑体" panose="02010609060101010101" pitchFamily="49" charset="-122"/>
              </a:rPr>
              <a:t/>
            </a:r>
            <a:br>
              <a:rPr lang="en-US" altLang="zh-CN" sz="4000" b="1" dirty="0">
                <a:ea typeface="黑体" panose="02010609060101010101" pitchFamily="49" charset="-122"/>
              </a:rPr>
            </a:b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Title:</a:t>
            </a:r>
            <a:r>
              <a:rPr lang="en-US" altLang="zh-CN" sz="4000" b="1" dirty="0">
                <a:ea typeface="黑体" panose="02010609060101010101" pitchFamily="49" charset="-122"/>
              </a:rPr>
              <a:t/>
            </a:r>
            <a:br>
              <a:rPr lang="en-US" altLang="zh-CN" sz="4000" b="1" dirty="0">
                <a:ea typeface="黑体" panose="02010609060101010101" pitchFamily="49" charset="-122"/>
              </a:rPr>
            </a:br>
            <a:r>
              <a:rPr lang="en-US" altLang="zh-CN" sz="4000" b="1" dirty="0">
                <a:ea typeface="黑体" panose="02010609060101010101" pitchFamily="49" charset="-122"/>
              </a:rPr>
              <a:t/>
            </a:r>
            <a:br>
              <a:rPr lang="en-US" altLang="zh-CN" sz="4000" b="1" dirty="0">
                <a:ea typeface="黑体" panose="02010609060101010101" pitchFamily="49" charset="-122"/>
              </a:rPr>
            </a:br>
            <a:r>
              <a:rPr lang="en-US" altLang="zh-CN" sz="4000" b="1" dirty="0">
                <a:ea typeface="黑体" panose="02010609060101010101" pitchFamily="49" charset="-122"/>
              </a:rPr>
              <a:t/>
            </a:r>
            <a:br>
              <a:rPr lang="en-US" altLang="zh-CN" sz="4000" b="1" dirty="0">
                <a:ea typeface="黑体" panose="02010609060101010101" pitchFamily="49" charset="-122"/>
              </a:rPr>
            </a:br>
            <a:endParaRPr lang="zh-CN" altLang="en-US" sz="4000" dirty="0"/>
          </a:p>
        </p:txBody>
      </p:sp>
      <p:sp>
        <p:nvSpPr>
          <p:cNvPr id="9219" name="Text Box 22"/>
          <p:cNvSpPr txBox="1">
            <a:spLocks noChangeArrowheads="1"/>
          </p:cNvSpPr>
          <p:nvPr/>
        </p:nvSpPr>
        <p:spPr bwMode="auto">
          <a:xfrm>
            <a:off x="2242617" y="4581128"/>
            <a:ext cx="8425383" cy="181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报告人：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Speaker</a:t>
            </a: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CN" sz="16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    位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2681461" y="1340768"/>
            <a:ext cx="6438875" cy="4399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r>
              <a:rPr lang="zh-CN" altLang="en-US" sz="3200" b="1" dirty="0">
                <a:solidFill>
                  <a:schemeClr val="accent5">
                    <a:lumMod val="50000"/>
                  </a:schemeClr>
                </a:solidFill>
              </a:rPr>
              <a:t>目录</a:t>
            </a:r>
            <a:endParaRPr lang="en-US" altLang="zh-CN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Methodology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 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2063552" y="980728"/>
            <a:ext cx="8604448" cy="4962806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lvl="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简介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/Introduction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793776" y="620688"/>
            <a:ext cx="8604448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 理论基础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Literature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Review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1919536" y="980728"/>
            <a:ext cx="8748464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研究方法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/Methodology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991544" y="908720"/>
            <a:ext cx="8676456" cy="532859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现场应用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Application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847528" y="800708"/>
            <a:ext cx="8820472" cy="5256584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lstStyle/>
          <a:p>
            <a:pPr lvl="0" algn="ctr">
              <a:lnSpc>
                <a:spcPct val="200000"/>
              </a:lnSpc>
              <a:defRPr/>
            </a:pPr>
            <a:endParaRPr lang="en-US" altLang="zh-CN" sz="2400" b="1" dirty="0"/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结论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/</a:t>
            </a:r>
            <a:r>
              <a:rPr lang="zh-CN" altLang="en-US" sz="2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altLang="zh-CN" sz="2400" b="1" dirty="0">
                <a:solidFill>
                  <a:schemeClr val="accent5">
                    <a:lumMod val="50000"/>
                  </a:schemeClr>
                </a:solidFill>
              </a:rPr>
              <a:t>Conclusion</a:t>
            </a:r>
            <a:endParaRPr lang="zh-CN" alt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  <a:p>
            <a:pPr>
              <a:buFont typeface="Arial" panose="020B0604020202020204" pitchFamily="34" charset="0"/>
            </a:pPr>
            <a:endParaRPr lang="en-US" altLang="zh-CN" sz="1600" b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5033" y="6376988"/>
            <a:ext cx="119528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zh-CN" dirty="0" smtClean="0"/>
              <a:t>NEEC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报告题目</a:t>
            </a:r>
            <a:r>
              <a:rPr lang="en-US" altLang="zh-CN" dirty="0" smtClean="0">
                <a:latin typeface="微软雅黑" panose="020B0503020204020204" pitchFamily="34" charset="-122"/>
                <a:cs typeface="+mn-cs"/>
              </a:rPr>
              <a:t>-</a:t>
            </a:r>
            <a:r>
              <a:rPr lang="zh-CN" altLang="en-US" dirty="0" smtClean="0">
                <a:latin typeface="微软雅黑" panose="020B0503020204020204" pitchFamily="34" charset="-122"/>
                <a:cs typeface="+mn-cs"/>
              </a:rPr>
              <a:t>报告人</a:t>
            </a:r>
            <a:endParaRPr lang="en-US" altLang="zh-CN" dirty="0" smtClean="0">
              <a:latin typeface="微软雅黑" panose="020B0503020204020204" pitchFamily="34" charset="-122"/>
              <a:cs typeface="+mn-cs"/>
            </a:endParaRPr>
          </a:p>
          <a:p>
            <a:pPr>
              <a:defRPr/>
            </a:pPr>
            <a:r>
              <a:rPr lang="en-US" altLang="zh-CN" dirty="0" smtClean="0"/>
              <a:t>NEEC-</a:t>
            </a:r>
            <a:r>
              <a:rPr lang="en-US" altLang="zh-CN" dirty="0" smtClean="0">
                <a:ea typeface="黑体" panose="02010609060101010101" pitchFamily="49" charset="-122"/>
              </a:rPr>
              <a:t>Title</a:t>
            </a:r>
            <a:r>
              <a:rPr lang="en-US" altLang="zh-CN" dirty="0" smtClean="0"/>
              <a:t>- Speaker</a:t>
            </a:r>
            <a:endParaRPr lang="en-US" altLang="zh-CN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M5YjI1NGMzZWU1Y2ZhYmE5NDkzOGRiMDJiNjZiZmUifQ=="/>
</p:tagLst>
</file>

<file path=ppt/theme/theme1.xml><?xml version="1.0" encoding="utf-8"?>
<a:theme xmlns:a="http://schemas.openxmlformats.org/drawingml/2006/main" name="Office 主题​​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105</Words>
  <Application>Microsoft Office PowerPoint</Application>
  <PresentationFormat>宽屏</PresentationFormat>
  <Paragraphs>101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等线</vt:lpstr>
      <vt:lpstr>等线 Light</vt:lpstr>
      <vt:lpstr>方正黑体简体</vt:lpstr>
      <vt:lpstr>方正兰亭超细黑简体</vt:lpstr>
      <vt:lpstr>黑体</vt:lpstr>
      <vt:lpstr>华文中宋</vt:lpstr>
      <vt:lpstr>宋体</vt:lpstr>
      <vt:lpstr>微软雅黑</vt:lpstr>
      <vt:lpstr>Arial</vt:lpstr>
      <vt:lpstr>Calibri</vt:lpstr>
      <vt:lpstr>Times New Roman</vt:lpstr>
      <vt:lpstr>Wingdings</vt:lpstr>
      <vt:lpstr>Office 主题​​</vt:lpstr>
      <vt:lpstr>2_Office 主题​​</vt:lpstr>
      <vt:lpstr>PowerPoint 演示文稿</vt:lpstr>
      <vt:lpstr>PowerPoint 演示文稿</vt:lpstr>
      <vt:lpstr>报告题目: Title: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感谢各位的聆听！ THANKS FOR LISTENING!  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IFEDC</dc:creator>
  <cp:lastModifiedBy>Windows User</cp:lastModifiedBy>
  <cp:revision>140</cp:revision>
  <dcterms:created xsi:type="dcterms:W3CDTF">2019-10-30T07:52:00Z</dcterms:created>
  <dcterms:modified xsi:type="dcterms:W3CDTF">2025-08-05T02:50:59Z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03DE024ADBA04D229FCCC7C72D680B22_13</vt:lpwstr>
  </property>
  <property fmtid="{D5CDD505-2E9C-101B-9397-08002B2CF9AE}" pid="3" name="KSOProductBuildVer">
    <vt:lpwstr>2052-12.1.0.18608</vt:lpwstr>
  </property>
</Properties>
</file>